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5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0F9CF6-D2FC-C2B8-7BF8-49C408AAA2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3D87DE-146C-9D83-6823-5F1ED84509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631423-5943-D260-70E1-482FC733C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6E3FA-8A92-02F0-367C-027EB64C17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39D1B2-032B-2EEE-4D46-12139834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73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33A03D-DC25-F5AF-8576-46C36CC372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7F5D468-BEC3-8F30-1421-1820F83F38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C53338-DC32-968B-92C5-A08741967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06E4AB-B8B6-F118-3464-9134395D79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6241F8-94F7-5B60-AB41-0753B05A7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5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25B93F1-2DBD-54E3-1862-CDC392E0BA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9D2F77A-8B29-295D-995E-2F8ACBB3D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C98F78-926E-C217-727B-86C0409D3A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17CA6-456E-9365-BA54-5CF0751B64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2CA6D-A65B-4BB6-2E62-FEF715F45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485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77F65D-13B7-BA05-ADFC-23218D077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98F274-E2F3-FB93-D370-F9A50BA6AE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24EDB0-0D01-95BE-095E-7EEBF0F9B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B49B3-1E50-1AF5-B3D0-B79A45B63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FC77-D7C1-3983-CBBC-2B1B37C28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806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D31489-3D8D-AA32-CC5B-E8A700D63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9A0A2C-0A5B-E841-9D9F-A9661D74F4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9F7E0A-7B53-DE05-5DD8-B7591155F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AA0DF-6E1D-4D02-416D-0341D584BF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93212D-DCC1-E195-03EE-C02437B8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054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B7AB4-49B4-A5AF-6412-783F4C803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549C5-A4DE-4810-29E4-3CF3D4CC20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9041E-0A70-520D-5D65-A36BAC5DE6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0216DA-6AD2-B354-9689-BAF460041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D2A1BB-0019-3226-89EE-AAD87C719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46EC0F-C6BA-EBDF-0149-7A8BA7C98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191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940C4-D4B2-EDD4-9AFC-D78C8AF40B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DA4883-E009-BAAC-E3BD-A4540CD277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8326483-934A-C40F-18AF-DBD1686F5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5BF0DA-D768-3030-C05E-6600400C20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5F44DE-6BEB-E033-D3D4-A1069D34C42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4704464-AA53-B0BF-4913-F1D6BEE24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E2C9035-5D99-A1B8-3E9A-B17C5A6D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2110B5-303F-B16D-87C2-873D63D0E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9666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16CBF7-F8BA-AC30-BDC9-875F46458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513E43-5AE0-C730-3140-687E0691E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A88693-7B7D-5B98-AF0E-B55555EF3F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481A4A-A1B6-C439-B7E7-EC52C14B9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14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DE6CE7F-309A-A0A2-CAC8-61532EEFD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404845-4370-FEA1-9A65-9DF3C121D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55711F-8683-1583-A8F0-406836C12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9661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56C0B-6F13-8298-285A-40E399142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B5E574-F4DA-D346-98DB-8299E265C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E0017B3-BE4C-AC6B-F8BB-9B671B6B56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81465B-37F6-83D8-AC15-4A6EE196E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4DBC25-5924-EB6B-1623-64A3995E8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579D29-96A3-A440-93C6-4EF857EB7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52725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0E061-6683-D67E-0338-43A527371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750D89-3309-C2E6-C8BC-EC85D31460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C5B81DD-049E-9140-1727-EF90048D25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7D3311-E7B6-537B-0867-81F68D4FE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886E18-632B-512D-61BC-681369A2C7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A2975C-5843-2464-941C-0F6366D3F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655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77AA3-CC1B-BA27-E3CC-806E8C94B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7D3D50-7575-4CAA-BCC8-A8E322899C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9D1FAC-C02D-8868-FCC9-DD8B10188D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0936AA-9854-49E5-AE51-444D6B059BC5}" type="datetimeFigureOut">
              <a:rPr lang="en-GB" smtClean="0"/>
              <a:t>17/02/2026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F8D715-23E1-573C-22B8-7AE14F5621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A97D9-0447-A789-E22F-2A2DC99CF5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BBD425-DC63-479F-B914-7035C0802DC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75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yimhafiz/2547531809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/3.0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undy_sheep_(head_detail).JPG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566399" TargetMode="External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Lemon-Whole-Split.jpg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-sa/3.0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elephant-africa-2923916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wonderlane/3336677156/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rdenbirdwatching.com/collared-dove.html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creativecommons.org/licenses/by-nc-sa/3.0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985624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odlandworldwide.com/product/woodland-olive-khaki-eva-mens-sliper-slider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4" Type="http://schemas.openxmlformats.org/officeDocument/2006/relationships/hyperlink" Target="https://svgsilh.com/image/42879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851160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9.xml"/><Relationship Id="rId5" Type="http://schemas.openxmlformats.org/officeDocument/2006/relationships/hyperlink" Target="https://www.dreamstime.com/photos-images/old-female-clothes-torn-tattered-dresses.html" TargetMode="External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Close-up of a fly on a white background&#10;&#10;AI-generated content may be incorrect.">
            <a:extLst>
              <a:ext uri="{FF2B5EF4-FFF2-40B4-BE49-F238E27FC236}">
                <a16:creationId xmlns:a16="http://schemas.microsoft.com/office/drawing/2014/main" id="{46E3B477-3F1B-5599-F948-89F66B0C27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4084" b="-2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7D483C-7E97-312B-F8D3-9BD1B55E29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C6D7E2-192D-5FEE-A2EB-4066669527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ሀ</a:t>
            </a:r>
            <a:endParaRPr lang="en-US" sz="20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2953148-426F-4D70-1B73-CDAC3A312FA8}"/>
              </a:ext>
            </a:extLst>
          </p:cNvPr>
          <p:cNvSpPr txBox="1"/>
          <p:nvPr/>
        </p:nvSpPr>
        <p:spPr>
          <a:xfrm>
            <a:off x="9894575" y="6657945"/>
            <a:ext cx="229742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www.flickr.com/photos/yimhafiz/2547531809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9776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7D2A3-0F00-37AE-E508-89E310B91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Placeholder 5" descr="A close-up of a sheep&#10;&#10;AI-generated content may be incorrect.">
            <a:extLst>
              <a:ext uri="{FF2B5EF4-FFF2-40B4-BE49-F238E27FC236}">
                <a16:creationId xmlns:a16="http://schemas.microsoft.com/office/drawing/2014/main" id="{14B6F314-491E-0AAF-144C-F9A53BAD131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643" r="4643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292164-068E-5583-E5C6-7E8A44156338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0000" b="1" dirty="0"/>
              <a:t>በ</a:t>
            </a:r>
          </a:p>
        </p:txBody>
      </p:sp>
    </p:spTree>
    <p:extLst>
      <p:ext uri="{BB962C8B-B14F-4D97-AF65-F5344CB8AC3E}">
        <p14:creationId xmlns:p14="http://schemas.microsoft.com/office/powerpoint/2010/main" val="3964024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close up of a snake&#10;&#10;AI-generated content may be incorrect.">
            <a:extLst>
              <a:ext uri="{FF2B5EF4-FFF2-40B4-BE49-F238E27FC236}">
                <a16:creationId xmlns:a16="http://schemas.microsoft.com/office/drawing/2014/main" id="{DE4C223E-08E2-BCE6-4CDF-1CEE54E6B5D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891" r="24838" b="-1"/>
          <a:stretch>
            <a:fillRect/>
          </a:stretch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0061B9-A181-A8B2-DE4C-C319C37EE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904" y="856488"/>
            <a:ext cx="4992624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4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5168E5-EC2C-C6B8-62A9-7F240F80BE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4904" y="2522949"/>
            <a:ext cx="5065776" cy="340236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9900" b="1" dirty="0"/>
              <a:t>ተ</a:t>
            </a:r>
          </a:p>
        </p:txBody>
      </p:sp>
    </p:spTree>
    <p:extLst>
      <p:ext uri="{BB962C8B-B14F-4D97-AF65-F5344CB8AC3E}">
        <p14:creationId xmlns:p14="http://schemas.microsoft.com/office/powerpoint/2010/main" val="3201902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lemon and a half of a lemon&#10;&#10;AI-generated content may be incorrect.">
            <a:extLst>
              <a:ext uri="{FF2B5EF4-FFF2-40B4-BE49-F238E27FC236}">
                <a16:creationId xmlns:a16="http://schemas.microsoft.com/office/drawing/2014/main" id="{F1FD7827-08C1-B399-E0B4-3E542151CE91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4483" r="22880" b="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D1F217-0E2A-44BA-709D-C25D707CE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A950F8-D99D-6693-DE56-F102B41891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ለ</a:t>
            </a:r>
            <a:endParaRPr lang="en-US" sz="20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3F9048-7BE1-9C72-AA01-F18FD2E4C477}"/>
              </a:ext>
            </a:extLst>
          </p:cNvPr>
          <p:cNvSpPr txBox="1"/>
          <p:nvPr/>
        </p:nvSpPr>
        <p:spPr>
          <a:xfrm>
            <a:off x="9759924" y="6657945"/>
            <a:ext cx="243207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commons.wikimedia.org/wiki/File:Lemon-Whole-Split.jp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414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baby elephant and adult elephant walking in a grassy field&#10;&#10;AI-generated content may be incorrect.">
            <a:extLst>
              <a:ext uri="{FF2B5EF4-FFF2-40B4-BE49-F238E27FC236}">
                <a16:creationId xmlns:a16="http://schemas.microsoft.com/office/drawing/2014/main" id="{CFFA2A51-BC5A-74F2-DA6D-0CC4C9465C5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448" r="6446" b="-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DA7494-B9FE-2836-2737-0509A8368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027CD5-95DB-43AA-16D2-DAF7D351AE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0" b="1" cap="none" spc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ሐ</a:t>
            </a:r>
          </a:p>
        </p:txBody>
      </p:sp>
    </p:spTree>
    <p:extLst>
      <p:ext uri="{BB962C8B-B14F-4D97-AF65-F5344CB8AC3E}">
        <p14:creationId xmlns:p14="http://schemas.microsoft.com/office/powerpoint/2010/main" val="366929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gold oval mirror with a bow&#10;&#10;AI-generated content may be incorrect.">
            <a:extLst>
              <a:ext uri="{FF2B5EF4-FFF2-40B4-BE49-F238E27FC236}">
                <a16:creationId xmlns:a16="http://schemas.microsoft.com/office/drawing/2014/main" id="{9A9BDC44-74C4-55C2-67F5-D053989F06F3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6310" b="22730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9FEE9D-A521-F56B-9C82-FCB8AF79A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346431-8004-B9BC-7D66-44110643F0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መ</a:t>
            </a:r>
            <a:endParaRPr lang="en-US" sz="20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08280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Placeholder 6" descr="A bird standing on a tree branch&#10;&#10;AI-generated content may be incorrect.">
            <a:extLst>
              <a:ext uri="{FF2B5EF4-FFF2-40B4-BE49-F238E27FC236}">
                <a16:creationId xmlns:a16="http://schemas.microsoft.com/office/drawing/2014/main" id="{1FA12DB9-C4DE-5194-D6E7-1FE221CAF11A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6448" r="6446" b="-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E3C5DB-9424-0DA8-9088-B6EC8C524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88FC53-EAAF-FD62-4776-06299E4DAA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ረ</a:t>
            </a:r>
            <a:endParaRPr lang="en-US" sz="20000" b="1" cap="none" spc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7B94DB3-B7F2-8552-E7B9-754D5B09D13D}"/>
              </a:ext>
            </a:extLst>
          </p:cNvPr>
          <p:cNvSpPr txBox="1"/>
          <p:nvPr/>
        </p:nvSpPr>
        <p:spPr>
          <a:xfrm>
            <a:off x="9602830" y="6657945"/>
            <a:ext cx="2589170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www.gardenbirdwatching.com/collared-dove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2646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A ostrich walking on grass&#10;&#10;AI-generated content may be incorrect.">
            <a:extLst>
              <a:ext uri="{FF2B5EF4-FFF2-40B4-BE49-F238E27FC236}">
                <a16:creationId xmlns:a16="http://schemas.microsoft.com/office/drawing/2014/main" id="{C112A485-CC2C-F11F-C717-9E394AE9A7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7752" r="7753" b="1"/>
          <a:stretch>
            <a:fillRect/>
          </a:stretch>
        </p:blipFill>
        <p:spPr>
          <a:xfrm>
            <a:off x="3242695" y="1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31" name="Freeform: Shape 30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3" name="Freeform: Shape 32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067506-79A6-8EE3-DFE8-7950D584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6DC1A7-B044-4C05-0A84-2A9DD30DA4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0" b="1" dirty="0"/>
              <a:t>ሰ</a:t>
            </a:r>
          </a:p>
        </p:txBody>
      </p:sp>
    </p:spTree>
    <p:extLst>
      <p:ext uri="{BB962C8B-B14F-4D97-AF65-F5344CB8AC3E}">
        <p14:creationId xmlns:p14="http://schemas.microsoft.com/office/powerpoint/2010/main" val="3623341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5E2835-4E47-45B3-9CFE-732FF7B054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Placeholder 5" descr="A green shoe with holes&#10;&#10;AI-generated content may be incorrect.">
            <a:extLst>
              <a:ext uri="{FF2B5EF4-FFF2-40B4-BE49-F238E27FC236}">
                <a16:creationId xmlns:a16="http://schemas.microsoft.com/office/drawing/2014/main" id="{E039E6BC-0036-95EA-3EBF-71F4EAD315A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8614" r="-1" b="4753"/>
          <a:stretch>
            <a:fillRect/>
          </a:stretch>
        </p:blipFill>
        <p:spPr>
          <a:xfrm>
            <a:off x="3765804" y="0"/>
            <a:ext cx="8949307" cy="6857990"/>
          </a:xfrm>
          <a:custGeom>
            <a:avLst/>
            <a:gdLst/>
            <a:ahLst/>
            <a:cxnLst/>
            <a:rect l="l" t="t" r="r" b="b"/>
            <a:pathLst>
              <a:path w="8949307" h="6858000">
                <a:moveTo>
                  <a:pt x="0" y="0"/>
                </a:moveTo>
                <a:lnTo>
                  <a:pt x="8949307" y="0"/>
                </a:lnTo>
                <a:lnTo>
                  <a:pt x="8949307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9" y="4741056"/>
                  <a:pt x="1212979" y="3429000"/>
                </a:cubicBezTo>
                <a:cubicBezTo>
                  <a:pt x="1212979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5B45AD5D-AA52-4F7B-9362-576A39AD9E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455673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D5D5D5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AEDD7960-4866-4399-BEF6-DD1431AB4E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446529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019A13-6E62-FE79-B3B0-677FE5F13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094" y="1161288"/>
            <a:ext cx="3438144" cy="1125728"/>
          </a:xfrm>
        </p:spPr>
        <p:txBody>
          <a:bodyPr vert="horz" lIns="91440" tIns="45720" rIns="91440" bIns="45720" rtlCol="0" anchor="b">
            <a:normAutofit/>
          </a:bodyPr>
          <a:lstStyle/>
          <a:p>
            <a:endParaRPr lang="en-US" sz="280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62559" y="605790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244" y="2443480"/>
            <a:ext cx="33375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76BFFE-890F-F67B-DB1C-1B1801835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1094" y="2718054"/>
            <a:ext cx="3438906" cy="3207258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9900" b="1" dirty="0"/>
              <a:t>ሸ</a:t>
            </a:r>
          </a:p>
        </p:txBody>
      </p:sp>
    </p:spTree>
    <p:extLst>
      <p:ext uri="{BB962C8B-B14F-4D97-AF65-F5344CB8AC3E}">
        <p14:creationId xmlns:p14="http://schemas.microsoft.com/office/powerpoint/2010/main" val="2140485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6C907A-C004-5035-1608-A514B78D4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83EF6D9F-FF1F-60AF-69D6-48CCF6C3E44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5686" r="15686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308425-3175-6B0B-7299-267CA97D5EB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GB" sz="20000" b="1" dirty="0"/>
              <a:t>ቀ</a:t>
            </a:r>
          </a:p>
        </p:txBody>
      </p:sp>
    </p:spTree>
    <p:extLst>
      <p:ext uri="{BB962C8B-B14F-4D97-AF65-F5344CB8AC3E}">
        <p14:creationId xmlns:p14="http://schemas.microsoft.com/office/powerpoint/2010/main" val="34653872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31BF440-39FA-4087-84CC-2EEC0BBDAF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close-up of a torn piece of jeans&#10;&#10;AI-generated content may be incorrect.">
            <a:extLst>
              <a:ext uri="{FF2B5EF4-FFF2-40B4-BE49-F238E27FC236}">
                <a16:creationId xmlns:a16="http://schemas.microsoft.com/office/drawing/2014/main" id="{36BC8A50-CD75-3184-63C3-807431C43D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061" r="-2" b="18553"/>
          <a:stretch>
            <a:fillRect/>
          </a:stretch>
        </p:blipFill>
        <p:spPr>
          <a:xfrm>
            <a:off x="4883025" y="10"/>
            <a:ext cx="7308975" cy="336498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0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1210305" y="3364992"/>
                </a:lnTo>
                <a:lnTo>
                  <a:pt x="1192705" y="2943200"/>
                </a:lnTo>
                <a:cubicBezTo>
                  <a:pt x="1098874" y="1825108"/>
                  <a:pt x="684692" y="821621"/>
                  <a:pt x="62981" y="69271"/>
                </a:cubicBezTo>
                <a:close/>
              </a:path>
            </a:pathLst>
          </a:custGeom>
        </p:spPr>
      </p:pic>
      <p:pic>
        <p:nvPicPr>
          <p:cNvPr id="6" name="Picture Placeholder 5" descr="Two women sitting on a log&#10;&#10;AI-generated content may be incorrect.">
            <a:extLst>
              <a:ext uri="{FF2B5EF4-FFF2-40B4-BE49-F238E27FC236}">
                <a16:creationId xmlns:a16="http://schemas.microsoft.com/office/drawing/2014/main" id="{762B1A39-969D-6685-5DBE-A818D4FBFFE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1102" r="-2" b="19923"/>
          <a:stretch>
            <a:fillRect/>
          </a:stretch>
        </p:blipFill>
        <p:spPr>
          <a:xfrm>
            <a:off x="4883025" y="3493008"/>
            <a:ext cx="7308975" cy="3364992"/>
          </a:xfrm>
          <a:custGeom>
            <a:avLst/>
            <a:gdLst/>
            <a:ahLst/>
            <a:cxnLst/>
            <a:rect l="l" t="t" r="r" b="b"/>
            <a:pathLst>
              <a:path w="7308975" h="3364992">
                <a:moveTo>
                  <a:pt x="1210305" y="0"/>
                </a:moveTo>
                <a:lnTo>
                  <a:pt x="7308975" y="0"/>
                </a:lnTo>
                <a:lnTo>
                  <a:pt x="7308975" y="3364992"/>
                </a:lnTo>
                <a:lnTo>
                  <a:pt x="0" y="3364992"/>
                </a:lnTo>
                <a:lnTo>
                  <a:pt x="62981" y="3295722"/>
                </a:lnTo>
                <a:cubicBezTo>
                  <a:pt x="684692" y="2543371"/>
                  <a:pt x="1098874" y="1539884"/>
                  <a:pt x="1192705" y="421793"/>
                </a:cubicBezTo>
                <a:close/>
              </a:path>
            </a:pathLst>
          </a:custGeom>
        </p:spPr>
      </p:pic>
      <p:sp useBgFill="1">
        <p:nvSpPr>
          <p:cNvPr id="15" name="Freeform: Shape 14">
            <a:extLst>
              <a:ext uri="{FF2B5EF4-FFF2-40B4-BE49-F238E27FC236}">
                <a16:creationId xmlns:a16="http://schemas.microsoft.com/office/drawing/2014/main" id="{F04E4CBA-303B-48BD-8451-C2701CB0E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4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4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4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4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F6CA58B3-AFCC-4A40-9882-50D50808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7332" cy="6858000"/>
          </a:xfrm>
          <a:custGeom>
            <a:avLst/>
            <a:gdLst>
              <a:gd name="connsiteX0" fmla="*/ 0 w 6087332"/>
              <a:gd name="connsiteY0" fmla="*/ 0 h 6858000"/>
              <a:gd name="connsiteX1" fmla="*/ 4874355 w 6087332"/>
              <a:gd name="connsiteY1" fmla="*/ 0 h 6858000"/>
              <a:gd name="connsiteX2" fmla="*/ 4937337 w 6087332"/>
              <a:gd name="connsiteY2" fmla="*/ 69271 h 6858000"/>
              <a:gd name="connsiteX3" fmla="*/ 6087332 w 6087332"/>
              <a:gd name="connsiteY3" fmla="*/ 3429000 h 6858000"/>
              <a:gd name="connsiteX4" fmla="*/ 4937337 w 6087332"/>
              <a:gd name="connsiteY4" fmla="*/ 6788730 h 6858000"/>
              <a:gd name="connsiteX5" fmla="*/ 4874355 w 6087332"/>
              <a:gd name="connsiteY5" fmla="*/ 6858000 h 6858000"/>
              <a:gd name="connsiteX6" fmla="*/ 0 w 6087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7332" h="6858000">
                <a:moveTo>
                  <a:pt x="0" y="0"/>
                </a:moveTo>
                <a:lnTo>
                  <a:pt x="4874355" y="0"/>
                </a:lnTo>
                <a:lnTo>
                  <a:pt x="4937337" y="69271"/>
                </a:lnTo>
                <a:cubicBezTo>
                  <a:pt x="5647863" y="929100"/>
                  <a:pt x="6087332" y="2116944"/>
                  <a:pt x="6087332" y="3429000"/>
                </a:cubicBezTo>
                <a:cubicBezTo>
                  <a:pt x="6087332" y="4741056"/>
                  <a:pt x="5647863" y="5928900"/>
                  <a:pt x="4937337" y="6788730"/>
                </a:cubicBezTo>
                <a:lnTo>
                  <a:pt x="4874355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F2644E-F058-9D03-8C0F-21592A69B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859536"/>
            <a:ext cx="4832802" cy="1243584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3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5C56826-D4E5-42ED-8529-079651CB30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52144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095FCE-EF05-4443-B97A-85DEE3A5CA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A00AE6B-AA30-4CF8-BA6F-339B780AD7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544" y="2194560"/>
            <a:ext cx="4892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E4770B-FF94-F44E-8A34-1271F51DFE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2512611"/>
            <a:ext cx="4832803" cy="366435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0" b="1" dirty="0"/>
              <a:t>ቐ</a:t>
            </a:r>
          </a:p>
        </p:txBody>
      </p:sp>
    </p:spTree>
    <p:extLst>
      <p:ext uri="{BB962C8B-B14F-4D97-AF65-F5344CB8AC3E}">
        <p14:creationId xmlns:p14="http://schemas.microsoft.com/office/powerpoint/2010/main" val="22980600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41</Words>
  <Application>Microsoft Office PowerPoint</Application>
  <PresentationFormat>Widescreen</PresentationFormat>
  <Paragraphs>14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Bekit Himrarib</dc:creator>
  <cp:lastModifiedBy>Bekit Himrarib</cp:lastModifiedBy>
  <cp:revision>2</cp:revision>
  <dcterms:created xsi:type="dcterms:W3CDTF">2026-02-17T22:04:08Z</dcterms:created>
  <dcterms:modified xsi:type="dcterms:W3CDTF">2026-02-17T22:56:27Z</dcterms:modified>
</cp:coreProperties>
</file>