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253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F9CF6-D2FC-C2B8-7BF8-49C408AAA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3D87DE-146C-9D83-6823-5F1ED84509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31423-5943-D260-70E1-482FC733C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36AA-9854-49E5-AE51-444D6B059BC5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6E3FA-8A92-02F0-367C-027EB64C1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9D1B2-032B-2EEE-4D46-121398342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BD425-DC63-479F-B914-7035C0802D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734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3A03D-DC25-F5AF-8576-46C36CC37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F5D468-BEC3-8F30-1421-1820F83F38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C53338-DC32-968B-92C5-A08741967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36AA-9854-49E5-AE51-444D6B059BC5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6E4AB-B8B6-F118-3464-9134395D7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241F8-94F7-5B60-AB41-0753B05A7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BD425-DC63-479F-B914-7035C0802D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588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5B93F1-2DBD-54E3-1862-CDC392E0BA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D2F77A-8B29-295D-995E-2F8ACBB3DF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98F78-926E-C217-727B-86C0409D3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36AA-9854-49E5-AE51-444D6B059BC5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17CA6-456E-9365-BA54-5CF0751B6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2CA6D-A65B-4BB6-2E62-FEF715F45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BD425-DC63-479F-B914-7035C0802D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850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7F65D-13B7-BA05-ADFC-23218D077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8F274-E2F3-FB93-D370-F9A50BA6A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4EDB0-0D01-95BE-095E-7EEBF0F9B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36AA-9854-49E5-AE51-444D6B059BC5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5B49B3-1E50-1AF5-B3D0-B79A45B63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8FC77-D7C1-3983-CBBC-2B1B37C2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BD425-DC63-479F-B914-7035C0802D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06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31489-3D8D-AA32-CC5B-E8A700D63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9A0A2C-0A5B-E841-9D9F-A9661D74F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F7E0A-7B53-DE05-5DD8-B7591155F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36AA-9854-49E5-AE51-444D6B059BC5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AA0DF-6E1D-4D02-416D-0341D584B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3212D-DCC1-E195-03EE-C02437B84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BD425-DC63-479F-B914-7035C0802D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54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B7AB4-49B4-A5AF-6412-783F4C803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549C5-A4DE-4810-29E4-3CF3D4CC20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59041E-0A70-520D-5D65-A36BAC5DE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0216DA-6AD2-B354-9689-BAF46004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36AA-9854-49E5-AE51-444D6B059BC5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2A1BB-0019-3226-89EE-AAD87C719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46EC0F-C6BA-EBDF-0149-7A8BA7C98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BD425-DC63-479F-B914-7035C0802D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191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940C4-D4B2-EDD4-9AFC-D78C8AF40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DA4883-E009-BAAC-E3BD-A4540CD277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326483-934A-C40F-18AF-DBD1686F57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5BF0DA-D768-3030-C05E-6600400C20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5F44DE-6BEB-E033-D3D4-A1069D34C4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704464-AA53-B0BF-4913-F1D6BEE24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36AA-9854-49E5-AE51-444D6B059BC5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2C9035-5D99-A1B8-3E9A-B17C5A6DB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2110B5-303F-B16D-87C2-873D63D0E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BD425-DC63-479F-B914-7035C0802D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666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6CBF7-F8BA-AC30-BDC9-875F46458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513E43-5AE0-C730-3140-687E0691E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36AA-9854-49E5-AE51-444D6B059BC5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A88693-7B7D-5B98-AF0E-B55555EF3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481A4A-A1B6-C439-B7E7-EC52C14B9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BD425-DC63-479F-B914-7035C0802D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140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E6CE7F-309A-A0A2-CAC8-61532EEFD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36AA-9854-49E5-AE51-444D6B059BC5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404845-4370-FEA1-9A65-9DF3C121D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5711F-8683-1583-A8F0-406836C12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BD425-DC63-479F-B914-7035C0802D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661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56C0B-6F13-8298-285A-40E399142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5E574-F4DA-D346-98DB-8299E265C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0017B3-BE4C-AC6B-F8BB-9B671B6B56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81465B-37F6-83D8-AC15-4A6EE196E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36AA-9854-49E5-AE51-444D6B059BC5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4DBC25-5924-EB6B-1623-64A3995E8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579D29-96A3-A440-93C6-4EF857EB7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BD425-DC63-479F-B914-7035C0802D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272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0E061-6683-D67E-0338-43A52737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750D89-3309-C2E6-C8BC-EC85D31460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5B81DD-049E-9140-1727-EF90048D25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7D3311-E7B6-537B-0867-81F68D4FE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36AA-9854-49E5-AE51-444D6B059BC5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886E18-632B-512D-61BC-681369A2C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A2975C-5843-2464-941C-0F6366D3F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BD425-DC63-479F-B914-7035C0802D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552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77AA3-CC1B-BA27-E3CC-806E8C94B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D3D50-7575-4CAA-BCC8-A8E322899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D1FAC-C02D-8868-FCC9-DD8B10188D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0936AA-9854-49E5-AE51-444D6B059BC5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8D715-23E1-573C-22B8-7AE14F5621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A97D9-0447-A789-E22F-2A2DC99CF5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BBD425-DC63-479F-B914-7035C0802D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67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yimhafiz/2547531809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creativecommons.org/licenses/by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Lundy_sheep_(head_detail).JPG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566399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Lemon-Whole-Split.jp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elephant-africa-2923916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wonderlane/3336677156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rdenbirdwatching.com/collared-dove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creativecommons.org/licenses/by-nc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985624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odlandworldwide.com/product/woodland-olive-khaki-eva-mens-sliper-slider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svgsilh.com/image/42879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851160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www.dreamstime.com/photos-images/old-female-clothes-torn-tattered-dresses.html" TargetMode="Externa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Close-up of a fly on a white background&#10;&#10;AI-generated content may be incorrect.">
            <a:extLst>
              <a:ext uri="{FF2B5EF4-FFF2-40B4-BE49-F238E27FC236}">
                <a16:creationId xmlns:a16="http://schemas.microsoft.com/office/drawing/2014/main" id="{46E3B477-3F1B-5599-F948-89F66B0C2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4084" b="-2"/>
          <a:stretch>
            <a:fillRect/>
          </a:stretch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7D483C-7E97-312B-F8D3-9BD1B55E2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5728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2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C6D7E2-192D-5FEE-A2EB-4066669527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ሀ</a:t>
            </a:r>
            <a:endParaRPr lang="en-US" sz="20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953148-426F-4D70-1B73-CDAC3A312FA8}"/>
              </a:ext>
            </a:extLst>
          </p:cNvPr>
          <p:cNvSpPr txBox="1"/>
          <p:nvPr/>
        </p:nvSpPr>
        <p:spPr>
          <a:xfrm>
            <a:off x="9894575" y="6657945"/>
            <a:ext cx="229742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s://www.flickr.com/photos/yimhafiz/2547531809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776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7D2A3-0F00-37AE-E508-89E310B91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Placeholder 5" descr="A close-up of a sheep&#10;&#10;AI-generated content may be incorrect.">
            <a:extLst>
              <a:ext uri="{FF2B5EF4-FFF2-40B4-BE49-F238E27FC236}">
                <a16:creationId xmlns:a16="http://schemas.microsoft.com/office/drawing/2014/main" id="{14B6F314-491E-0AAF-144C-F9A53BAD131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643" r="4643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292164-068E-5583-E5C6-7E8A4415633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20000" b="1" dirty="0"/>
              <a:t>በ</a:t>
            </a:r>
          </a:p>
        </p:txBody>
      </p:sp>
    </p:spTree>
    <p:extLst>
      <p:ext uri="{BB962C8B-B14F-4D97-AF65-F5344CB8AC3E}">
        <p14:creationId xmlns:p14="http://schemas.microsoft.com/office/powerpoint/2010/main" val="3964024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 descr="A close up of a snake&#10;&#10;AI-generated content may be incorrect.">
            <a:extLst>
              <a:ext uri="{FF2B5EF4-FFF2-40B4-BE49-F238E27FC236}">
                <a16:creationId xmlns:a16="http://schemas.microsoft.com/office/drawing/2014/main" id="{DE4C223E-08E2-BCE6-4CDF-1CEE54E6B5D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891" r="24838" b="-1"/>
          <a:stretch>
            <a:fillRect/>
          </a:stretch>
        </p:blipFill>
        <p:spPr>
          <a:xfrm>
            <a:off x="4883022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0061B9-A181-A8B2-DE4C-C319C37EE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856488"/>
            <a:ext cx="4992624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34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5168E5-EC2C-C6B8-62A9-7F240F80BE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4904" y="2522949"/>
            <a:ext cx="5065776" cy="340236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9900" b="1" dirty="0"/>
              <a:t>ተ</a:t>
            </a:r>
          </a:p>
        </p:txBody>
      </p:sp>
    </p:spTree>
    <p:extLst>
      <p:ext uri="{BB962C8B-B14F-4D97-AF65-F5344CB8AC3E}">
        <p14:creationId xmlns:p14="http://schemas.microsoft.com/office/powerpoint/2010/main" val="320190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Placeholder 6" descr="A lemon and a half of a lemon&#10;&#10;AI-generated content may be incorrect.">
            <a:extLst>
              <a:ext uri="{FF2B5EF4-FFF2-40B4-BE49-F238E27FC236}">
                <a16:creationId xmlns:a16="http://schemas.microsoft.com/office/drawing/2014/main" id="{F1FD7827-08C1-B399-E0B4-3E542151CE9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483" r="22880" b="1"/>
          <a:stretch>
            <a:fillRect/>
          </a:stretch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D1F217-0E2A-44BA-709D-C25D707CE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5728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2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A950F8-D99D-6693-DE56-F102B41891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ለ</a:t>
            </a:r>
            <a:endParaRPr lang="en-US" sz="20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3F9048-7BE1-9C72-AA01-F18FD2E4C477}"/>
              </a:ext>
            </a:extLst>
          </p:cNvPr>
          <p:cNvSpPr txBox="1"/>
          <p:nvPr/>
        </p:nvSpPr>
        <p:spPr>
          <a:xfrm>
            <a:off x="9759924" y="6657945"/>
            <a:ext cx="243207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s://commons.wikimedia.org/wiki/File:Lemon-Whole-Split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414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Placeholder 6" descr="A baby elephant and adult elephant walking in a grassy field&#10;&#10;AI-generated content may be incorrect.">
            <a:extLst>
              <a:ext uri="{FF2B5EF4-FFF2-40B4-BE49-F238E27FC236}">
                <a16:creationId xmlns:a16="http://schemas.microsoft.com/office/drawing/2014/main" id="{CFFA2A51-BC5A-74F2-DA6D-0CC4C9465C5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448" r="6446" b="-1"/>
          <a:stretch>
            <a:fillRect/>
          </a:stretch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DA7494-B9FE-2836-2737-0509A8368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5728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2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027CD5-95DB-43AA-16D2-DAF7D351A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ሐ</a:t>
            </a:r>
          </a:p>
        </p:txBody>
      </p:sp>
    </p:spTree>
    <p:extLst>
      <p:ext uri="{BB962C8B-B14F-4D97-AF65-F5344CB8AC3E}">
        <p14:creationId xmlns:p14="http://schemas.microsoft.com/office/powerpoint/2010/main" val="366929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Placeholder 6" descr="A gold oval mirror with a bow&#10;&#10;AI-generated content may be incorrect.">
            <a:extLst>
              <a:ext uri="{FF2B5EF4-FFF2-40B4-BE49-F238E27FC236}">
                <a16:creationId xmlns:a16="http://schemas.microsoft.com/office/drawing/2014/main" id="{9A9BDC44-74C4-55C2-67F5-D053989F06F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6310" b="22730"/>
          <a:stretch>
            <a:fillRect/>
          </a:stretch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9FEE9D-A521-F56B-9C82-FCB8AF79A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5728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2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346431-8004-B9BC-7D66-44110643F0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መ</a:t>
            </a:r>
            <a:endParaRPr lang="en-US" sz="20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8280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Placeholder 6" descr="A bird standing on a tree branch&#10;&#10;AI-generated content may be incorrect.">
            <a:extLst>
              <a:ext uri="{FF2B5EF4-FFF2-40B4-BE49-F238E27FC236}">
                <a16:creationId xmlns:a16="http://schemas.microsoft.com/office/drawing/2014/main" id="{1FA12DB9-C4DE-5194-D6E7-1FE221CAF11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448" r="6446" b="-1"/>
          <a:stretch>
            <a:fillRect/>
          </a:stretch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E3C5DB-9424-0DA8-9088-B6EC8C524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5728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2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88FC53-EAAF-FD62-4776-06299E4DAA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ረ</a:t>
            </a:r>
            <a:endParaRPr lang="en-US" sz="20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B94DB3-B7F2-8552-E7B9-754D5B09D13D}"/>
              </a:ext>
            </a:extLst>
          </p:cNvPr>
          <p:cNvSpPr txBox="1"/>
          <p:nvPr/>
        </p:nvSpPr>
        <p:spPr>
          <a:xfrm>
            <a:off x="9602830" y="6657945"/>
            <a:ext cx="258917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s://www.gardenbirdwatching.com/collared-dov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264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ostrich walking on grass&#10;&#10;AI-generated content may be incorrect.">
            <a:extLst>
              <a:ext uri="{FF2B5EF4-FFF2-40B4-BE49-F238E27FC236}">
                <a16:creationId xmlns:a16="http://schemas.microsoft.com/office/drawing/2014/main" id="{C112A485-CC2C-F11F-C717-9E394AE9A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752" r="7753" b="1"/>
          <a:stretch>
            <a:fillRect/>
          </a:stretch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31" name="Freeform: Shape 30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3" name="Freeform: Shape 32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67506-79A6-8EE3-DFE8-7950D584D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5728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28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6DC1A7-B044-4C05-0A84-2A9DD30DA4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0" b="1" dirty="0"/>
              <a:t>ሰ</a:t>
            </a:r>
          </a:p>
        </p:txBody>
      </p:sp>
    </p:spTree>
    <p:extLst>
      <p:ext uri="{BB962C8B-B14F-4D97-AF65-F5344CB8AC3E}">
        <p14:creationId xmlns:p14="http://schemas.microsoft.com/office/powerpoint/2010/main" val="3623341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 descr="A green shoe with holes&#10;&#10;AI-generated content may be incorrect.">
            <a:extLst>
              <a:ext uri="{FF2B5EF4-FFF2-40B4-BE49-F238E27FC236}">
                <a16:creationId xmlns:a16="http://schemas.microsoft.com/office/drawing/2014/main" id="{E039E6BC-0036-95EA-3EBF-71F4EAD315A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8614" r="-1" b="4753"/>
          <a:stretch>
            <a:fillRect/>
          </a:stretch>
        </p:blipFill>
        <p:spPr>
          <a:xfrm>
            <a:off x="3765804" y="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019A13-6E62-FE79-B3B0-677FE5F13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5728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2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76BFFE-890F-F67B-DB1C-1B1801835A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9900" b="1" dirty="0"/>
              <a:t>ሸ</a:t>
            </a:r>
          </a:p>
        </p:txBody>
      </p:sp>
    </p:spTree>
    <p:extLst>
      <p:ext uri="{BB962C8B-B14F-4D97-AF65-F5344CB8AC3E}">
        <p14:creationId xmlns:p14="http://schemas.microsoft.com/office/powerpoint/2010/main" val="2140485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C907A-C004-5035-1608-A514B78D4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3EF6D9F-FF1F-60AF-69D6-48CCF6C3E44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5686" r="15686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308425-3175-6B0B-7299-267CA97D5EB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20000" b="1" dirty="0"/>
              <a:t>ቀ</a:t>
            </a:r>
          </a:p>
        </p:txBody>
      </p:sp>
    </p:spTree>
    <p:extLst>
      <p:ext uri="{BB962C8B-B14F-4D97-AF65-F5344CB8AC3E}">
        <p14:creationId xmlns:p14="http://schemas.microsoft.com/office/powerpoint/2010/main" val="3465387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-up of a torn piece of jeans&#10;&#10;AI-generated content may be incorrect.">
            <a:extLst>
              <a:ext uri="{FF2B5EF4-FFF2-40B4-BE49-F238E27FC236}">
                <a16:creationId xmlns:a16="http://schemas.microsoft.com/office/drawing/2014/main" id="{36BC8A50-CD75-3184-63C3-807431C43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0061" r="-2" b="18553"/>
          <a:stretch>
            <a:fillRect/>
          </a:stretch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6" name="Picture Placeholder 5" descr="Two women sitting on a log&#10;&#10;AI-generated content may be incorrect.">
            <a:extLst>
              <a:ext uri="{FF2B5EF4-FFF2-40B4-BE49-F238E27FC236}">
                <a16:creationId xmlns:a16="http://schemas.microsoft.com/office/drawing/2014/main" id="{762B1A39-969D-6685-5DBE-A818D4FBFFE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1102" r="-2" b="19923"/>
          <a:stretch>
            <a:fillRect/>
          </a:stretch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F2644E-F058-9D03-8C0F-21592A69B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3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E4770B-FF94-F44E-8A34-1271F51DFE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056" y="2512611"/>
            <a:ext cx="4832803" cy="366435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0" b="1" dirty="0"/>
              <a:t>ቐ</a:t>
            </a:r>
          </a:p>
        </p:txBody>
      </p:sp>
    </p:spTree>
    <p:extLst>
      <p:ext uri="{BB962C8B-B14F-4D97-AF65-F5344CB8AC3E}">
        <p14:creationId xmlns:p14="http://schemas.microsoft.com/office/powerpoint/2010/main" val="2298060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41</Words>
  <Application>Microsoft Office PowerPoint</Application>
  <PresentationFormat>Widescreen</PresentationFormat>
  <Paragraphs>14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Bekit Himrarib</dc:creator>
  <cp:lastModifiedBy>Bekit Himrarib</cp:lastModifiedBy>
  <cp:revision>2</cp:revision>
  <dcterms:created xsi:type="dcterms:W3CDTF">2026-02-17T22:04:08Z</dcterms:created>
  <dcterms:modified xsi:type="dcterms:W3CDTF">2026-02-17T22:56:27Z</dcterms:modified>
</cp:coreProperties>
</file>